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6576000" cy="26517600"/>
  <p:notesSz cx="6858000" cy="9144000"/>
  <p:defaultTextStyle>
    <a:defPPr>
      <a:defRPr lang="en-US"/>
    </a:defPPr>
    <a:lvl1pPr marL="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1pPr>
    <a:lvl2pPr marL="648023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2pPr>
    <a:lvl3pPr marL="129604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3pPr>
    <a:lvl4pPr marL="1944069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4pPr>
    <a:lvl5pPr marL="2592091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5pPr>
    <a:lvl6pPr marL="3240106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6pPr>
    <a:lvl7pPr marL="3888130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7pPr>
    <a:lvl8pPr marL="4536152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8pPr>
    <a:lvl9pPr marL="5184175" algn="l" defTabSz="648023" rtl="0" eaLnBrk="1" latinLnBrk="0" hangingPunct="1">
      <a:defRPr sz="255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0" d="100"/>
          <a:sy n="50" d="100"/>
        </p:scale>
        <p:origin x="-484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0" y="4339804"/>
            <a:ext cx="31089600" cy="9232053"/>
          </a:xfrm>
        </p:spPr>
        <p:txBody>
          <a:bodyPr anchor="b"/>
          <a:lstStyle>
            <a:lvl1pPr algn="ctr"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3927880"/>
            <a:ext cx="27432000" cy="6402280"/>
          </a:xfrm>
        </p:spPr>
        <p:txBody>
          <a:bodyPr/>
          <a:lstStyle>
            <a:lvl1pPr marL="0" indent="0" algn="ctr">
              <a:buNone/>
              <a:defRPr sz="9280"/>
            </a:lvl1pPr>
            <a:lvl2pPr marL="1767855" indent="0" algn="ctr">
              <a:buNone/>
              <a:defRPr sz="7733"/>
            </a:lvl2pPr>
            <a:lvl3pPr marL="3535710" indent="0" algn="ctr">
              <a:buNone/>
              <a:defRPr sz="6960"/>
            </a:lvl3pPr>
            <a:lvl4pPr marL="5303566" indent="0" algn="ctr">
              <a:buNone/>
              <a:defRPr sz="6187"/>
            </a:lvl4pPr>
            <a:lvl5pPr marL="7071421" indent="0" algn="ctr">
              <a:buNone/>
              <a:defRPr sz="6187"/>
            </a:lvl5pPr>
            <a:lvl6pPr marL="8839276" indent="0" algn="ctr">
              <a:buNone/>
              <a:defRPr sz="6187"/>
            </a:lvl6pPr>
            <a:lvl7pPr marL="10607131" indent="0" algn="ctr">
              <a:buNone/>
              <a:defRPr sz="6187"/>
            </a:lvl7pPr>
            <a:lvl8pPr marL="12374987" indent="0" algn="ctr">
              <a:buNone/>
              <a:defRPr sz="6187"/>
            </a:lvl8pPr>
            <a:lvl9pPr marL="14142842" indent="0" algn="ctr">
              <a:buNone/>
              <a:defRPr sz="618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187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969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2" y="1411817"/>
            <a:ext cx="7886700" cy="2247244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2" y="1411817"/>
            <a:ext cx="23202900" cy="2247244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03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493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2" y="6610993"/>
            <a:ext cx="31546800" cy="11030583"/>
          </a:xfrm>
        </p:spPr>
        <p:txBody>
          <a:bodyPr anchor="b"/>
          <a:lstStyle>
            <a:lvl1pPr>
              <a:defRPr sz="2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2" y="17745929"/>
            <a:ext cx="31546800" cy="5800723"/>
          </a:xfrm>
        </p:spPr>
        <p:txBody>
          <a:bodyPr/>
          <a:lstStyle>
            <a:lvl1pPr marL="0" indent="0">
              <a:buNone/>
              <a:defRPr sz="9280">
                <a:solidFill>
                  <a:schemeClr val="tx1"/>
                </a:solidFill>
              </a:defRPr>
            </a:lvl1pPr>
            <a:lvl2pPr marL="1767855" indent="0">
              <a:buNone/>
              <a:defRPr sz="7733">
                <a:solidFill>
                  <a:schemeClr val="tx1">
                    <a:tint val="75000"/>
                  </a:schemeClr>
                </a:solidFill>
              </a:defRPr>
            </a:lvl2pPr>
            <a:lvl3pPr marL="3535710" indent="0">
              <a:buNone/>
              <a:defRPr sz="6960">
                <a:solidFill>
                  <a:schemeClr val="tx1">
                    <a:tint val="75000"/>
                  </a:schemeClr>
                </a:solidFill>
              </a:defRPr>
            </a:lvl3pPr>
            <a:lvl4pPr marL="530356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4pPr>
            <a:lvl5pPr marL="707142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5pPr>
            <a:lvl6pPr marL="8839276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6pPr>
            <a:lvl7pPr marL="10607131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7pPr>
            <a:lvl8pPr marL="12374987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8pPr>
            <a:lvl9pPr marL="14142842" indent="0">
              <a:buNone/>
              <a:defRPr sz="618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822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0" y="7059083"/>
            <a:ext cx="15544800" cy="168251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85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411823"/>
            <a:ext cx="31546800" cy="512551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68" y="6500497"/>
            <a:ext cx="15473360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68" y="9686290"/>
            <a:ext cx="15473360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2" y="6500497"/>
            <a:ext cx="15549564" cy="3185793"/>
          </a:xfrm>
        </p:spPr>
        <p:txBody>
          <a:bodyPr anchor="b"/>
          <a:lstStyle>
            <a:lvl1pPr marL="0" indent="0">
              <a:buNone/>
              <a:defRPr sz="9280" b="1"/>
            </a:lvl1pPr>
            <a:lvl2pPr marL="1767855" indent="0">
              <a:buNone/>
              <a:defRPr sz="7733" b="1"/>
            </a:lvl2pPr>
            <a:lvl3pPr marL="3535710" indent="0">
              <a:buNone/>
              <a:defRPr sz="6960" b="1"/>
            </a:lvl3pPr>
            <a:lvl4pPr marL="5303566" indent="0">
              <a:buNone/>
              <a:defRPr sz="6187" b="1"/>
            </a:lvl4pPr>
            <a:lvl5pPr marL="7071421" indent="0">
              <a:buNone/>
              <a:defRPr sz="6187" b="1"/>
            </a:lvl5pPr>
            <a:lvl6pPr marL="8839276" indent="0">
              <a:buNone/>
              <a:defRPr sz="6187" b="1"/>
            </a:lvl6pPr>
            <a:lvl7pPr marL="10607131" indent="0">
              <a:buNone/>
              <a:defRPr sz="6187" b="1"/>
            </a:lvl7pPr>
            <a:lvl8pPr marL="12374987" indent="0">
              <a:buNone/>
              <a:defRPr sz="6187" b="1"/>
            </a:lvl8pPr>
            <a:lvl9pPr marL="14142842" indent="0">
              <a:buNone/>
              <a:defRPr sz="618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2" y="9686290"/>
            <a:ext cx="15549564" cy="1424707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934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001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372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4" y="3818049"/>
            <a:ext cx="18516600" cy="18844683"/>
          </a:xfrm>
        </p:spPr>
        <p:txBody>
          <a:bodyPr/>
          <a:lstStyle>
            <a:lvl1pPr>
              <a:defRPr sz="12373"/>
            </a:lvl1pPr>
            <a:lvl2pPr>
              <a:defRPr sz="10827"/>
            </a:lvl2pPr>
            <a:lvl3pPr>
              <a:defRPr sz="9280"/>
            </a:lvl3pPr>
            <a:lvl4pPr>
              <a:defRPr sz="7733"/>
            </a:lvl4pPr>
            <a:lvl5pPr>
              <a:defRPr sz="7733"/>
            </a:lvl5pPr>
            <a:lvl6pPr>
              <a:defRPr sz="7733"/>
            </a:lvl6pPr>
            <a:lvl7pPr>
              <a:defRPr sz="7733"/>
            </a:lvl7pPr>
            <a:lvl8pPr>
              <a:defRPr sz="7733"/>
            </a:lvl8pPr>
            <a:lvl9pPr>
              <a:defRPr sz="773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9640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4" y="1767840"/>
            <a:ext cx="11796712" cy="6187440"/>
          </a:xfrm>
        </p:spPr>
        <p:txBody>
          <a:bodyPr anchor="b"/>
          <a:lstStyle>
            <a:lvl1pPr>
              <a:defRPr sz="1237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4" y="3818049"/>
            <a:ext cx="18516600" cy="18844683"/>
          </a:xfrm>
        </p:spPr>
        <p:txBody>
          <a:bodyPr anchor="t"/>
          <a:lstStyle>
            <a:lvl1pPr marL="0" indent="0">
              <a:buNone/>
              <a:defRPr sz="12373"/>
            </a:lvl1pPr>
            <a:lvl2pPr marL="1767855" indent="0">
              <a:buNone/>
              <a:defRPr sz="10827"/>
            </a:lvl2pPr>
            <a:lvl3pPr marL="3535710" indent="0">
              <a:buNone/>
              <a:defRPr sz="9280"/>
            </a:lvl3pPr>
            <a:lvl4pPr marL="5303566" indent="0">
              <a:buNone/>
              <a:defRPr sz="7733"/>
            </a:lvl4pPr>
            <a:lvl5pPr marL="7071421" indent="0">
              <a:buNone/>
              <a:defRPr sz="7733"/>
            </a:lvl5pPr>
            <a:lvl6pPr marL="8839276" indent="0">
              <a:buNone/>
              <a:defRPr sz="7733"/>
            </a:lvl6pPr>
            <a:lvl7pPr marL="10607131" indent="0">
              <a:buNone/>
              <a:defRPr sz="7733"/>
            </a:lvl7pPr>
            <a:lvl8pPr marL="12374987" indent="0">
              <a:buNone/>
              <a:defRPr sz="7733"/>
            </a:lvl8pPr>
            <a:lvl9pPr marL="14142842" indent="0">
              <a:buNone/>
              <a:defRPr sz="7733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64" y="7955280"/>
            <a:ext cx="11796712" cy="14738140"/>
          </a:xfrm>
        </p:spPr>
        <p:txBody>
          <a:bodyPr/>
          <a:lstStyle>
            <a:lvl1pPr marL="0" indent="0">
              <a:buNone/>
              <a:defRPr sz="6187"/>
            </a:lvl1pPr>
            <a:lvl2pPr marL="1767855" indent="0">
              <a:buNone/>
              <a:defRPr sz="5413"/>
            </a:lvl2pPr>
            <a:lvl3pPr marL="3535710" indent="0">
              <a:buNone/>
              <a:defRPr sz="4640"/>
            </a:lvl3pPr>
            <a:lvl4pPr marL="5303566" indent="0">
              <a:buNone/>
              <a:defRPr sz="3867"/>
            </a:lvl4pPr>
            <a:lvl5pPr marL="7071421" indent="0">
              <a:buNone/>
              <a:defRPr sz="3867"/>
            </a:lvl5pPr>
            <a:lvl6pPr marL="8839276" indent="0">
              <a:buNone/>
              <a:defRPr sz="3867"/>
            </a:lvl6pPr>
            <a:lvl7pPr marL="10607131" indent="0">
              <a:buNone/>
              <a:defRPr sz="3867"/>
            </a:lvl7pPr>
            <a:lvl8pPr marL="12374987" indent="0">
              <a:buNone/>
              <a:defRPr sz="3867"/>
            </a:lvl8pPr>
            <a:lvl9pPr marL="14142842" indent="0">
              <a:buNone/>
              <a:defRPr sz="3867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433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1411823"/>
            <a:ext cx="31546800" cy="51255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0" y="7059083"/>
            <a:ext cx="31546800" cy="16825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4C8290-7E79-455A-B25E-3CEB184A6798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0" y="24577892"/>
            <a:ext cx="123444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0" y="24577892"/>
            <a:ext cx="8229600" cy="14118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6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17D56-CA27-4D58-8CCF-8E44801AC8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1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535710" rtl="0" eaLnBrk="1" latinLnBrk="0" hangingPunct="1">
        <a:lnSpc>
          <a:spcPct val="90000"/>
        </a:lnSpc>
        <a:spcBef>
          <a:spcPct val="0"/>
        </a:spcBef>
        <a:buNone/>
        <a:defRPr sz="1701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83928" indent="-883928" algn="l" defTabSz="3535710" rtl="0" eaLnBrk="1" latinLnBrk="0" hangingPunct="1">
        <a:lnSpc>
          <a:spcPct val="90000"/>
        </a:lnSpc>
        <a:spcBef>
          <a:spcPts val="3867"/>
        </a:spcBef>
        <a:buFont typeface="Arial" panose="020B0604020202020204" pitchFamily="34" charset="0"/>
        <a:buChar char="•"/>
        <a:defRPr sz="10827" kern="1200">
          <a:solidFill>
            <a:schemeClr val="tx1"/>
          </a:solidFill>
          <a:latin typeface="+mn-lt"/>
          <a:ea typeface="+mn-ea"/>
          <a:cs typeface="+mn-cs"/>
        </a:defRPr>
      </a:lvl1pPr>
      <a:lvl2pPr marL="265178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9280" kern="1200">
          <a:solidFill>
            <a:schemeClr val="tx1"/>
          </a:solidFill>
          <a:latin typeface="+mn-lt"/>
          <a:ea typeface="+mn-ea"/>
          <a:cs typeface="+mn-cs"/>
        </a:defRPr>
      </a:lvl2pPr>
      <a:lvl3pPr marL="4419638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7733" kern="1200">
          <a:solidFill>
            <a:schemeClr val="tx1"/>
          </a:solidFill>
          <a:latin typeface="+mn-lt"/>
          <a:ea typeface="+mn-ea"/>
          <a:cs typeface="+mn-cs"/>
        </a:defRPr>
      </a:lvl3pPr>
      <a:lvl4pPr marL="6187493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95534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972320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1491059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3258914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5026770" indent="-883928" algn="l" defTabSz="3535710" rtl="0" eaLnBrk="1" latinLnBrk="0" hangingPunct="1">
        <a:lnSpc>
          <a:spcPct val="90000"/>
        </a:lnSpc>
        <a:spcBef>
          <a:spcPts val="1933"/>
        </a:spcBef>
        <a:buFont typeface="Arial" panose="020B0604020202020204" pitchFamily="34" charset="0"/>
        <a:buChar char="•"/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1pPr>
      <a:lvl2pPr marL="1767855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2pPr>
      <a:lvl3pPr marL="3535710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3pPr>
      <a:lvl4pPr marL="530356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4pPr>
      <a:lvl5pPr marL="707142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5pPr>
      <a:lvl6pPr marL="8839276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131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7pPr>
      <a:lvl8pPr marL="12374987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8pPr>
      <a:lvl9pPr marL="14142842" algn="l" defTabSz="3535710" rtl="0" eaLnBrk="1" latinLnBrk="0" hangingPunct="1">
        <a:defRPr sz="6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5153" y="-48207"/>
            <a:ext cx="37195879" cy="265658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1FB9BD7-D185-50EB-A033-3168F04C7BC3}"/>
              </a:ext>
            </a:extLst>
          </p:cNvPr>
          <p:cNvSpPr txBox="1"/>
          <p:nvPr/>
        </p:nvSpPr>
        <p:spPr>
          <a:xfrm>
            <a:off x="5997372" y="79089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روش اجرای طرح: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013110BE-7627-21AA-54A9-EEC707A4FF50}"/>
              </a:ext>
            </a:extLst>
          </p:cNvPr>
          <p:cNvSpPr txBox="1"/>
          <p:nvPr/>
        </p:nvSpPr>
        <p:spPr>
          <a:xfrm>
            <a:off x="23872909" y="13491974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مقدمه: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E2681A-B016-B20B-0187-8298EF4DE2BE}"/>
              </a:ext>
            </a:extLst>
          </p:cNvPr>
          <p:cNvSpPr txBox="1"/>
          <p:nvPr/>
        </p:nvSpPr>
        <p:spPr>
          <a:xfrm>
            <a:off x="23872909" y="2157241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تجزیه و تحلیل: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21F63E9-B9CC-BDBA-8F7C-644CF44E803E}"/>
              </a:ext>
            </a:extLst>
          </p:cNvPr>
          <p:cNvSpPr txBox="1"/>
          <p:nvPr/>
        </p:nvSpPr>
        <p:spPr>
          <a:xfrm>
            <a:off x="23872909" y="6128697"/>
            <a:ext cx="118624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چکیده: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39576F-39D8-766D-A3EC-AA9E017AD75C}"/>
              </a:ext>
            </a:extLst>
          </p:cNvPr>
          <p:cNvSpPr txBox="1"/>
          <p:nvPr/>
        </p:nvSpPr>
        <p:spPr>
          <a:xfrm>
            <a:off x="4786603" y="9166940"/>
            <a:ext cx="97849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نتایج: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8E0A70BF-3280-AA04-776A-02699C930939}"/>
              </a:ext>
            </a:extLst>
          </p:cNvPr>
          <p:cNvSpPr txBox="1"/>
          <p:nvPr/>
        </p:nvSpPr>
        <p:spPr>
          <a:xfrm>
            <a:off x="8321472" y="13611869"/>
            <a:ext cx="8290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                                 پیشنهادات و راهکارها:</a:t>
            </a:r>
            <a:r>
              <a:rPr lang="en-US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01565393-532D-93F0-9823-1B6C6FA9F5C9}"/>
              </a:ext>
            </a:extLst>
          </p:cNvPr>
          <p:cNvSpPr txBox="1"/>
          <p:nvPr/>
        </p:nvSpPr>
        <p:spPr>
          <a:xfrm>
            <a:off x="5860241" y="21649231"/>
            <a:ext cx="119996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48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منابع:</a:t>
            </a:r>
            <a:endParaRPr lang="en-US" sz="4800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795815" y="515656"/>
            <a:ext cx="73632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سایز54  و فونت </a:t>
            </a:r>
            <a:r>
              <a:rPr lang="en-US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B </a:t>
            </a:r>
            <a:r>
              <a:rPr lang="en-US" sz="5400" b="1" dirty="0" err="1" smtClean="0">
                <a:solidFill>
                  <a:schemeClr val="bg1"/>
                </a:solidFill>
                <a:cs typeface="B Yekan" panose="00000400000000000000" pitchFamily="2" charset="-78"/>
              </a:rPr>
              <a:t>Yekan</a:t>
            </a:r>
            <a:endParaRPr lang="en-US" sz="5400" b="1" dirty="0">
              <a:solidFill>
                <a:schemeClr val="bg1"/>
              </a:solidFill>
              <a:cs typeface="B Yekan" panose="00000400000000000000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96491" y="1802861"/>
            <a:ext cx="32576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a-IR" sz="5400" b="1" dirty="0" smtClean="0">
                <a:solidFill>
                  <a:schemeClr val="bg1"/>
                </a:solidFill>
                <a:cs typeface="B Yekan" panose="00000400000000000000" pitchFamily="2" charset="-78"/>
              </a:rPr>
              <a:t>سرکار خانم </a:t>
            </a:r>
            <a:r>
              <a:rPr lang="fa-IR" dirty="0" smtClean="0"/>
              <a:t>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1470600" y="7077795"/>
            <a:ext cx="42647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سایز 40</a:t>
            </a: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فونت </a:t>
            </a:r>
            <a:r>
              <a:rPr lang="en-US" sz="4000" b="1" dirty="0">
                <a:latin typeface="Myriad Arabic" panose="01010101010101010101" pitchFamily="50" charset="-78"/>
                <a:cs typeface="Myriad Arabic" panose="01010101010101010101" pitchFamily="50" charset="-78"/>
              </a:rPr>
              <a:t>Myriad </a:t>
            </a:r>
            <a:r>
              <a:rPr lang="en-US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Arabic</a:t>
            </a:r>
            <a:endParaRPr lang="fa-IR" sz="4000" b="1" dirty="0" smtClean="0">
              <a:latin typeface="Myriad Arabic" panose="01010101010101010101" pitchFamily="50" charset="-78"/>
              <a:cs typeface="Myriad Arabic" panose="01010101010101010101" pitchFamily="50" charset="-78"/>
            </a:endParaRPr>
          </a:p>
          <a:p>
            <a:pPr algn="r" rtl="1"/>
            <a:r>
              <a:rPr lang="fa-IR" sz="4000" b="1" dirty="0" smtClean="0">
                <a:latin typeface="Myriad Arabic" panose="01010101010101010101" pitchFamily="50" charset="-78"/>
                <a:cs typeface="Myriad Arabic" panose="01010101010101010101" pitchFamily="50" charset="-78"/>
              </a:rPr>
              <a:t> </a:t>
            </a:r>
            <a:endParaRPr lang="en-US" sz="4000" b="1" dirty="0">
              <a:latin typeface="Myriad Arabic" panose="01010101010101010101" pitchFamily="50" charset="-78"/>
              <a:cs typeface="Myriad Arabic" panose="01010101010101010101" pitchFamily="50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40245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220</TotalTime>
  <Words>34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B Yekan</vt:lpstr>
      <vt:lpstr>Calibri</vt:lpstr>
      <vt:lpstr>Calibri Light</vt:lpstr>
      <vt:lpstr>Myriad Arabic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پروژه: دبیر راهنما: پژوهشگران: کد پروژه:</dc:title>
  <dc:creator>Hironna Wada</dc:creator>
  <cp:lastModifiedBy>sabapc</cp:lastModifiedBy>
  <cp:revision>22</cp:revision>
  <dcterms:created xsi:type="dcterms:W3CDTF">2024-03-15T12:19:13Z</dcterms:created>
  <dcterms:modified xsi:type="dcterms:W3CDTF">2025-04-08T09:52:32Z</dcterms:modified>
</cp:coreProperties>
</file>